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6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00FA-3F68-4523-AA32-B09B423D8492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5C74-573B-4A57-8D18-EEC765270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team 1-HKUST participated</a:t>
            </a:r>
            <a:r>
              <a:rPr lang="en-US" baseline="0" dirty="0" smtClean="0"/>
              <a:t> in one of the best known big challenge to date: the Large Scale Visual Recognition Challenge 2014, which was featured in the NY Times.  Our group was placed 4</a:t>
            </a:r>
            <a:r>
              <a:rPr lang="en-US" baseline="30000" dirty="0" smtClean="0"/>
              <a:t>th</a:t>
            </a:r>
            <a:r>
              <a:rPr lang="en-US" baseline="0" dirty="0" smtClean="0"/>
              <a:t> among all the participating teams, in terms of mean average precision and number of object categories won.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5C74-573B-4A57-8D18-EEC7652703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77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sample detection results.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(On click) Here is an interesting one: some people found it hard to detect the lizard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5C74-573B-4A57-8D18-EEC7652703A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s.blogs.nytimes.com/2014/08/18/computer-eyesight-gets-a-lot-more-accurate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EAYABgAAD/2wBDAAoHBwkHBgoJCAkLCwoMDxkQDw4ODx4WFxIZJCAmJSMgIyIoLTkwKCo2KyIjMkQyNjs9QEBAJjBGS0U+Sjk/QD3/2wBDAQsLCw8NDx0QEB09KSMpPT09PT09PT09PT09PT09PT09PT09PT09PT09PT09PT09PT09PT09PT09PT09PT09PT3/wAARCACNAI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miiigAooooAKMVveG/CF94iLSoVtrGM4ku5R8gPov95vYfjiu/sNP0nwyoOm2/74db65AMh/3R0X8Bn3NbU6Ep67LuTzOUuSCu/637HB6d4F1zUEWVrUWkDdJLtvKH4A/MfwFag8C2FqM3+uKWHVLeHd/wCPMR/Ktq+8QRvKx+e4c9S/SsmbWHfgW8Y5zjAq5ewp9HL8Dqp4GpUXvTUfRNlWXw9oaECN9Rcf3iyqD/46asQeF/D84/1uqRn1yjj/ANBFI+oMuJgzBj/DngHvU1nPHfSoJ5PJhQl52TrsAJOPfjH41n9YpdYfmbzyvlTftNtduhFJ4BsZs/YtcUN2W5tyn6qT/KsrUPAmuWMZlS1F3CBnzLRvMH5D5v0r0nTbjw758Zh0pwzkeWblnY89CA3ArWhC3cr+XoEkABYJcQt5ZJGcEoCCRnvil7bDydrOP3HmONSL0dz5/KlSQRgjqD2pK9mvtI0XxTGVvB5d5jG+ZPImB/3zw30YV534n8F6h4ZkLyKZrQkBZ1XGM9Aw/hP5g9iaqpRcdVqgjUT0ejOdooorE0CiiigAooooAK6/wX4L/tgDUtUDx6XG2FUHDXLD+FfQerfgOc4qeC/Cx8R6iz3G5NOtcPcOOCfRB7n9Bk16HqmqxrCIoEVERfLt404WNRxn29BXRRpJr2k/hX4ijGVaoqNPfq+y/wA+w3VtYW1t1jgWOGKBdkcUeAqeigf5zXMajdEYlvZsyPyI+/4+gqG6uwJN7MrmLnbnjPb9axjN9ouGMzEs5zk+tZVsQ57aJHt06NOhFU4r0v8Am+76fmSPfzySEI4Vf9kYFKZpGGUuHbHXjp+dRqsceGJAHqadAkbzAxEPg8hefzrjlJbnTCFS9nLV+bFnuI1QREMZOrNkcVueFbWJrl9QuHVIbVcqZU+WST+Ee5A5/AZ61zq2s/mEtFLzk52E10Gq2otJPsey6e1t0+YxxMDt/ibIBxknqaibVuRPc58ROqouTjvp8i/HdR6rrUWy9ZRDJ5kmxdylB97PfPoeeSB70t1qd3c61Ndf29JDJI5KbLc7V9BncDwPasq5e18M6QItNl89r0mSS4OMlAfkTHbHJPqfoKwzJcu+6KKaYlQ5KISAPwqqcb6rY8eb8rHpVprGtJMLiWCPVo0PzT26lmHsw+8D9eK6SDXNL1530+6QRvJCGCSLnG7qhU/yPX615Do+o3t1dkaf5636qWBi/wCWgXBIYf19q7iW/m1EhNetGSVMbL+FkZom7biD0z2bj3Bwa6Kc/ZySf9fIxlHmRx/jTwM2jvLe6cu6zUgyRg7vJB6MD/Eh7HqOh9TxdfQen2t1qG621GzMeopiJbnH7q4TBxkH5WU9+hwe/IryTxt4WOh3n2m2jZLKZyoQ8mCQdYyf5H09wa6qkItc8Pn/AF2IhJp8sjl6KKK5zYKnsrOfUL2G0tYzJNM4RFHcmoK9B+HGlJaWtz4gul5XMFrkd8fO35HaPqa0pU3UmooipPkjzG9di28K+HotJtHUsozLKBjzJD95j/T2ArB1SfcXUHaoIVPdQMDH+e9UfEWpm5uHOTz0qO78qT7Oqn90qKqH2x/9etsfUUeWnHZHoZLS92pJ76fjcqSg5Iz94VArxxEllbOOCBUzv+92/wAWcU+zQPfxK3Kk9D9K8qUtNT16dK80o+hLBp5lInugUXHyx5xgds/4VYa5WBgIolCnrgYFXLlQUYMDjFRQafd3IUx2c8inukZNczlfWR7HIqOlPR9+pUe6lZzhFx9TTo/EpXXlkmmltXVdvmKxGOPUc9qsrpl95mTayrzgKwwWPoAeSakTS7Kz1BbnUfswvEKlLeadWUEc5cR7m/4CMZ9RVR5X0PHzPERjSa9or9tL28luaGu3MGrwRtqlhFOhjAju4vllH+0JBwwz2YH8Otcnf/2rZ2wNvdO1lH90wkpj3Zeuffke9d5Bd+HoNRubqKW6aG4ZpXtQilFY8kqd2QPqv1rN8aCz0G/tgZRKZ1MmYyCQO2R0weRjiqpTlF8tj5v2kJbM5Ka8uLzToL9SftaSNBPKvWRdoZGb1I+YZ9hVzQ9ZeG9jZvnVvlkQ9HU8FT7EVn6lYqFMulzhrKbDmAuA8bY5UqeSB2Izx71HLZy25Wa3HmwRKBI6HOG/iyOoGeB2rsjaSshNpM9o8O3/APZuniEzBoIVJidzwq/wgn06Z/Gq3iGwOsT38VzFssdSbEbkY8qTAxuHZg3PuM4riLDV5d0SzN5thqFsqTwhtrrg7Sy8cH5QQeh5967y0kSTTodJe48ySWNNk7DH7wcqrD+ElMfrXZgINNuezOTFVLWSPCLq2ks7qW3nXbLC5R1PYg4NFdT8RrHyPEKXirhL6FZT/vj5X/HK5/GisZxcJOL6HVCXNFM5SKNpZUjjG53IVQO5PSvU9fuItI0620ayOUs4xGSvRm/iP4kk/jXmem3C2eqWlzICUhmSRgO4DA16Hdxg3szPiRS24MOjA8gj6iu3BL4mtzGvurnD3kkjOSwqzYXMZsDDIuQrHcO+D3rb1XSreSza4iyNp5BHeuRkLQS7kOCK58XQezZ24DF+wnzpeTNtrmBpd3lv027t3NC2k8tyn2E+cWPyYIBB689h069KyFv1/jjwfVT/AENdN4ReK/8A7VhjZhObPK7gMFQ67h15yP0zXmSg4K6PZnmEJRcpteq0t/X9MvTXawWimBkm1BW+fbykf0z94+54H61y2qXF/wDaDcPNPuc8kueta41CzS5DS3EiOoA4g3hsf3hkfTrmrtzrXh6zkjW4s5JpCQWMcufJ46gEDPXpnPvWVPmhJWjuGPqUK9GUpS5pJXVmrP5dPOyOfj1fW7SykXfcpFIpBJyOPr2qK10O4kV5ZfP3IAzRwRmR1z03dAufQnPtXaW99pRkW5lngurZfmggjjjBwP75YEr8xxj0GaxrvW9PlP76ylldWJGL4ouT1OFAHPr19664Sdr8p8rCo/sxsZMeiCYlV07V84yX8sED3xgfzq3rVhcalfGa3jMpkVI3CptZJVjAIZf4c7SfT34NaOmalNMxj0uy0+zLkL58ru7KT0w7swB9AMH0qazD2s1080dze77Z90lw6pEdo3rhASTyvc/hWyjKfQrnlcwzZLpVhm5kjMzA7HPIT1CD+I+rdB61X0m0juDG95c+VFIxSKLO3zmA6FuijkDcfXj2sXWly6vO93HNcTSDmSJhvlx/sAYDAenGPSs65E175dwsDpaKPKiAGVUDsT685PrmiMHH4i1e2r1Ltg1xL4g2XUflyBxG0WMBApxtx2Axiu2sIpbdtTlSR7nZewziTHzBNzHcR7Dg4rnbPUltdcsIri3guFkiiLSOv7wcYPzfhW54cu74f2hPcbN8dwIW2oFUY4xgevpXZRdmc1Ztq/oT+PtGfVdLiFmnmTW10So77JF3H8io/OiupsgI9ZvYdu5E2hQfQKuP0oravhuefMnvYVOu4RSPABXYwapJY2FjBvzdwxAsG5AUklVP0XH547Vy1hGj3IaUZiiHmOPUDt+JwPxq5p7yXupmRyS7sSTXLQk4O63eh21FzHSaleNr8cD2ckoiQBZoAFxA3qRxlTyd1cvdoFFdpfWy6X4Zt0lEcbAuxKoA0mTkAnr0/pXCXU5lkPpW+Juvj3ZnSs9tisa1PDmrjRNYjuZFZ4GVoplTG4owwcZ7jqPcVl0VwSV1Zm7SkrM7G60qyM8d5aavbvbM4KNIGTdjnaTggH2OKoahokMt1LJY6hb3YAMjopIYDvjIAOPY1hW93PaSb4JGQnrjofqO9bNr4tntsN/ZulSSjpI9qM/kCB+lY8klszD2c4/CzQ0yxeKwfboU8olYBp7uXykVRz8uQByT6k8VqafoDzXcMNhY2VvcPlnlktZJ0hQc7t0hKn2wv41zp8Tarfea6PFG0Y3nyoVU47/NjP61qx3yW89tfW6SyW80qzSLv3FhjDxnPUjnGT6VrClKTTk7IcaM5pu+x19xp+rtJFDBfXNxFGQN7R8Lz1wRjPrVaey1K3uLmW6im2MpjTCx7iWOD1UjoG4qndxwxahAsW5o5UM1vFGcMxKkqSMdeBx/9c1h6h4w1ayWC30+5aKIRkloyQrPkhtp7gYAz7Z713ziodvuMI0pNXVjcFvHB+8/s6Xep+V2iKYPr8jAH8APrTdS0+51DTpZNOhVNwJubJYfLWbvvUD+Mde/+PPW3jbX93zXs8p6ESMWH61uad421VCrPa2k44GGQg/mDUw5WrDdOSMnw9o76lq0RlfAChA38h9T0rd06Qa85l8o2Fla3P2iVWbO7JwzMe79AAOOSAO9aGp6/ptjc28lxpE266jE4WCcJsbJBzkc8jIP8sVG+oQ6oEhsbIWloshmZS25pHP8TH2ycD3Na0KTcuVGUuZu7RdvfEEej2s+sXClftNwI1X0BDHH4BQKK4v4jaiDeWmkxn5bOPfKB/z0fBx+ChR+dFZYmvL2jUXotDelQi4ps5lraWKBYFRjNJh5FA5A/hH9fxFbngqyEmtRLKpHzZwR6CoYLG4ktppFuYZZpWyTbyiSQj2GeOfWrfhWO5tPFkP2lncLkhySQwI7f54p0YWqRdjScrxZd8fXZmvjHn5YxgD0rhm611vif99qc2f7xrBa1TvTxScqjCj7sEZxFJV14UFV3Cg8VyONja5FRQaM1AzR0U/6Y8TZ2zwyREA4JJU7R/30Fqxp0s0BeC3IeNvmfzgAseOrEdAR05+mDWdbjJq7Pcyyx7ZJCwJyemWPqT3/ABraOxPM4yujsrbXl12NbKa6iS+VFgF1IgjWcDjaG/gyoIycZ9s4rKn8K6kmNtlL5QzsEeGx+INc7DPIzbFwwIxjH41KNSv9PISG8mjUgOoV+mRnj0rT2ifxIUlJq6ZvJoF3blVureaJmGVDjbkep71t22lR2UIurydYbVfvSN39gO59AK4qLW9VLMRqV7ljlv378/rV+2juL2VZLmaWZh0MjlsfnW1KaeyMZxfVmndTPrmrNdeWY4gAkUZ52IOg+vJJ9ya6C1eHR9Pm1G5AMNqm/b/fb+FfxOB9M1T020JZIo03OxwAK5rxr4gS+mTTLGQPZWzZZ16TS9Cw9h0H4nvXTOaw9NvqzJR9pLl6HN3l1LfXk11cMXmmcyO3qxOTRUNFeMdwV3GhXTv4dgklYl45nRGY87RtP9a4cda68mS50+Ke1UQWnKwxSHZjnkA9GGe/f6114SXLJvyMqyukUdZuS92zZ5JzWYZS3epL+Rnf5xhh1FU1aoqTvJscVZErZNQuKfvpCwNZvUogIpVGTTmGadFEzNwKlIdy1Aqqmcc1A+7cTmrDEQx+9UC5LZzVydtBIlUMHBHUGrksf2qRDFGy4HzFmyWOc1RSUitC1uSpHNELPcG2lZF6x0iQsCRXU6dpTsVSNCznoAOtZ2jPJdTJHGCzMQAB3NU/FHipj5ulaU+22HyTTr96c9wD2T279T6D0Iyp0IczOZ805cqLHiXxLDZQS6bpMqySuClzcocgDuiH+bd+g468TRRXnVasqsuaR0QgoKyCiiisywFdVp5j1LQjPPEFktCkAcHhxg449Rjn8K5UV0SSGHwraxxDiWWR3PvkD+QH51vh3aTfkZ1NkZ14Q7nFVApq2ltJK3Ck1o2uiSSfeWqVOU3og5lExPKZugNTRafM/UGusttC24+Wrf8AZflryAK3jg5dTN1l0OVh0rAy/WnSxJCpwBWxevHbggkZrnru63khampGNPQcW5alO4kLMagqTy2Y9DQIW9K43dm2wwVPEeRSpbk9qlSAgjiqjFibOo8Kyqt/DubaCcZ9M8Z/WuNuYHtbmWCUYkicow9CDg10el5WRRVbxpCI9fMwAH2mGOYgepXB/UE10V1ekpdv1/4Yyg7Ta7mDRRRXGbhRRRQAVf07WJ9ORo1SGaBm3GKZdy59R3B+hqhRTjJxd0JpPc6OPxZFGOdHs8/7LyD/ANmqT/hNWX/V6VZD/eaQ/wDs1cxRWv1ip3I9lDsdOfHl9/yzstPT6RMf5san0/xRfaxdfYriK3CyI5DRR7GUhS2Rj6VyNa/hVtnifThjIkmERHs3yn9DVwxFRyV5OwpU4qLsjTXS3mUtISxPrTl0NfSusazjjQ7e1Q+Wor1PqsVuc3tWc22kKv8ADVWXT8dq6mSMVTlhU1nOhHoUqjOfS0welWVsdwHFX/KXdVq3iUkVEaKG5lSwsSJV4PWs3x98uvRQ4wYrSJTn3G7/ANmrt7C1jdxXA+O3L+NdUHZJvLH0UBR+gqcbFU6Sj3YUXzVDAoooryzr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4" descr="data:image/jpeg;base64,/9j/4AAQSkZJRgABAQEAYABgAAD/2wBDAAoHBwkHBgoJCAkLCwoMDxkQDw4ODx4WFxIZJCAmJSMgIyIoLTkwKCo2KyIjMkQyNjs9QEBAJjBGS0U+Sjk/QD3/2wBDAQsLCw8NDx0QEB09KSMpPT09PT09PT09PT09PT09PT09PT09PT09PT09PT09PT09PT09PT09PT09PT09PT09PT3/wAARCACNAI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miiigAooooAKMVveG/CF94iLSoVtrGM4ku5R8gPov95vYfjiu/sNP0nwyoOm2/74db65AMh/3R0X8Bn3NbU6Ep67LuTzOUuSCu/637HB6d4F1zUEWVrUWkDdJLtvKH4A/MfwFag8C2FqM3+uKWHVLeHd/wCPMR/Ktq+8QRvKx+e4c9S/SsmbWHfgW8Y5zjAq5ewp9HL8Dqp4GpUXvTUfRNlWXw9oaECN9Rcf3iyqD/46asQeF/D84/1uqRn1yjj/ANBFI+oMuJgzBj/DngHvU1nPHfSoJ5PJhQl52TrsAJOPfjH41n9YpdYfmbzyvlTftNtduhFJ4BsZs/YtcUN2W5tyn6qT/KsrUPAmuWMZlS1F3CBnzLRvMH5D5v0r0nTbjw758Zh0pwzkeWblnY89CA3ArWhC3cr+XoEkABYJcQt5ZJGcEoCCRnvil7bDydrOP3HmONSL0dz5/KlSQRgjqD2pK9mvtI0XxTGVvB5d5jG+ZPImB/3zw30YV534n8F6h4ZkLyKZrQkBZ1XGM9Aw/hP5g9iaqpRcdVqgjUT0ejOdooorE0CiiigAooooAK6/wX4L/tgDUtUDx6XG2FUHDXLD+FfQerfgOc4qeC/Cx8R6iz3G5NOtcPcOOCfRB7n9Bk16HqmqxrCIoEVERfLt404WNRxn29BXRRpJr2k/hX4ijGVaoqNPfq+y/wA+w3VtYW1t1jgWOGKBdkcUeAqeigf5zXMajdEYlvZsyPyI+/4+gqG6uwJN7MrmLnbnjPb9axjN9ouGMzEs5zk+tZVsQ57aJHt06NOhFU4r0v8Am+76fmSPfzySEI4Vf9kYFKZpGGUuHbHXjp+dRqsceGJAHqadAkbzAxEPg8hefzrjlJbnTCFS9nLV+bFnuI1QREMZOrNkcVueFbWJrl9QuHVIbVcqZU+WST+Ee5A5/AZ61zq2s/mEtFLzk52E10Gq2otJPsey6e1t0+YxxMDt/ibIBxknqaibVuRPc58ROqouTjvp8i/HdR6rrUWy9ZRDJ5kmxdylB97PfPoeeSB70t1qd3c61Ndf29JDJI5KbLc7V9BncDwPasq5e18M6QItNl89r0mSS4OMlAfkTHbHJPqfoKwzJcu+6KKaYlQ5KISAPwqqcb6rY8eb8rHpVprGtJMLiWCPVo0PzT26lmHsw+8D9eK6SDXNL1530+6QRvJCGCSLnG7qhU/yPX615Do+o3t1dkaf5636qWBi/wCWgXBIYf19q7iW/m1EhNetGSVMbL+FkZom7biD0z2bj3Bwa6Kc/ZySf9fIxlHmRx/jTwM2jvLe6cu6zUgyRg7vJB6MD/Eh7HqOh9TxdfQen2t1qG621GzMeopiJbnH7q4TBxkH5WU9+hwe/IryTxt4WOh3n2m2jZLKZyoQ8mCQdYyf5H09wa6qkItc8Pn/AF2IhJp8sjl6KKK5zYKnsrOfUL2G0tYzJNM4RFHcmoK9B+HGlJaWtz4gul5XMFrkd8fO35HaPqa0pU3UmooipPkjzG9di28K+HotJtHUsozLKBjzJD95j/T2ArB1SfcXUHaoIVPdQMDH+e9UfEWpm5uHOTz0qO78qT7Oqn90qKqH2x/9etsfUUeWnHZHoZLS92pJ76fjcqSg5Iz94VArxxEllbOOCBUzv+92/wAWcU+zQPfxK3Kk9D9K8qUtNT16dK80o+hLBp5lInugUXHyx5xgds/4VYa5WBgIolCnrgYFXLlQUYMDjFRQafd3IUx2c8inukZNczlfWR7HIqOlPR9+pUe6lZzhFx9TTo/EpXXlkmmltXVdvmKxGOPUc9qsrpl95mTayrzgKwwWPoAeSakTS7Kz1BbnUfswvEKlLeadWUEc5cR7m/4CMZ9RVR5X0PHzPERjSa9or9tL28luaGu3MGrwRtqlhFOhjAju4vllH+0JBwwz2YH8Otcnf/2rZ2wNvdO1lH90wkpj3Zeuffke9d5Bd+HoNRubqKW6aG4ZpXtQilFY8kqd2QPqv1rN8aCz0G/tgZRKZ1MmYyCQO2R0weRjiqpTlF8tj5v2kJbM5Ka8uLzToL9SftaSNBPKvWRdoZGb1I+YZ9hVzQ9ZeG9jZvnVvlkQ9HU8FT7EVn6lYqFMulzhrKbDmAuA8bY5UqeSB2Izx71HLZy25Wa3HmwRKBI6HOG/iyOoGeB2rsjaSshNpM9o8O3/APZuniEzBoIVJidzwq/wgn06Z/Gq3iGwOsT38VzFssdSbEbkY8qTAxuHZg3PuM4riLDV5d0SzN5thqFsqTwhtrrg7Sy8cH5QQeh5967y0kSTTodJe48ySWNNk7DH7wcqrD+ElMfrXZgINNuezOTFVLWSPCLq2ks7qW3nXbLC5R1PYg4NFdT8RrHyPEKXirhL6FZT/vj5X/HK5/GisZxcJOL6HVCXNFM5SKNpZUjjG53IVQO5PSvU9fuItI0620ayOUs4xGSvRm/iP4kk/jXmem3C2eqWlzICUhmSRgO4DA16Hdxg3szPiRS24MOjA8gj6iu3BL4mtzGvurnD3kkjOSwqzYXMZsDDIuQrHcO+D3rb1XSreSza4iyNp5BHeuRkLQS7kOCK58XQezZ24DF+wnzpeTNtrmBpd3lv027t3NC2k8tyn2E+cWPyYIBB689h069KyFv1/jjwfVT/AENdN4ReK/8A7VhjZhObPK7gMFQ67h15yP0zXmSg4K6PZnmEJRcpteq0t/X9MvTXawWimBkm1BW+fbykf0z94+54H61y2qXF/wDaDcPNPuc8kueta41CzS5DS3EiOoA4g3hsf3hkfTrmrtzrXh6zkjW4s5JpCQWMcufJ46gEDPXpnPvWVPmhJWjuGPqUK9GUpS5pJXVmrP5dPOyOfj1fW7SykXfcpFIpBJyOPr2qK10O4kV5ZfP3IAzRwRmR1z03dAufQnPtXaW99pRkW5lngurZfmggjjjBwP75YEr8xxj0GaxrvW9PlP76ylldWJGL4ouT1OFAHPr19664Sdr8p8rCo/sxsZMeiCYlV07V84yX8sED3xgfzq3rVhcalfGa3jMpkVI3CptZJVjAIZf4c7SfT34NaOmalNMxj0uy0+zLkL58ru7KT0w7swB9AMH0qazD2s1080dze77Z90lw6pEdo3rhASTyvc/hWyjKfQrnlcwzZLpVhm5kjMzA7HPIT1CD+I+rdB61X0m0juDG95c+VFIxSKLO3zmA6FuijkDcfXj2sXWly6vO93HNcTSDmSJhvlx/sAYDAenGPSs65E175dwsDpaKPKiAGVUDsT685PrmiMHH4i1e2r1Ltg1xL4g2XUflyBxG0WMBApxtx2Axiu2sIpbdtTlSR7nZewziTHzBNzHcR7Dg4rnbPUltdcsIri3guFkiiLSOv7wcYPzfhW54cu74f2hPcbN8dwIW2oFUY4xgevpXZRdmc1Ztq/oT+PtGfVdLiFmnmTW10So77JF3H8io/OiupsgI9ZvYdu5E2hQfQKuP0oravhuefMnvYVOu4RSPABXYwapJY2FjBvzdwxAsG5AUklVP0XH547Vy1hGj3IaUZiiHmOPUDt+JwPxq5p7yXupmRyS7sSTXLQk4O63eh21FzHSaleNr8cD2ckoiQBZoAFxA3qRxlTyd1cvdoFFdpfWy6X4Zt0lEcbAuxKoA0mTkAnr0/pXCXU5lkPpW+Juvj3ZnSs9tisa1PDmrjRNYjuZFZ4GVoplTG4owwcZ7jqPcVl0VwSV1Zm7SkrM7G60qyM8d5aavbvbM4KNIGTdjnaTggH2OKoahokMt1LJY6hb3YAMjopIYDvjIAOPY1hW93PaSb4JGQnrjofqO9bNr4tntsN/ZulSSjpI9qM/kCB+lY8klszD2c4/CzQ0yxeKwfboU8olYBp7uXykVRz8uQByT6k8VqafoDzXcMNhY2VvcPlnlktZJ0hQc7t0hKn2wv41zp8Tarfea6PFG0Y3nyoVU47/NjP61qx3yW89tfW6SyW80qzSLv3FhjDxnPUjnGT6VrClKTTk7IcaM5pu+x19xp+rtJFDBfXNxFGQN7R8Lz1wRjPrVaey1K3uLmW6im2MpjTCx7iWOD1UjoG4qndxwxahAsW5o5UM1vFGcMxKkqSMdeBx/9c1h6h4w1ayWC30+5aKIRkloyQrPkhtp7gYAz7Z713ziodvuMI0pNXVjcFvHB+8/s6Xep+V2iKYPr8jAH8APrTdS0+51DTpZNOhVNwJubJYfLWbvvUD+Mde/+PPW3jbX93zXs8p6ESMWH61uad421VCrPa2k44GGQg/mDUw5WrDdOSMnw9o76lq0RlfAChA38h9T0rd06Qa85l8o2Fla3P2iVWbO7JwzMe79AAOOSAO9aGp6/ptjc28lxpE266jE4WCcJsbJBzkc8jIP8sVG+oQ6oEhsbIWloshmZS25pHP8TH2ycD3Na0KTcuVGUuZu7RdvfEEej2s+sXClftNwI1X0BDHH4BQKK4v4jaiDeWmkxn5bOPfKB/z0fBx+ChR+dFZYmvL2jUXotDelQi4ps5lraWKBYFRjNJh5FA5A/hH9fxFbngqyEmtRLKpHzZwR6CoYLG4ktppFuYZZpWyTbyiSQj2GeOfWrfhWO5tPFkP2lncLkhySQwI7f54p0YWqRdjScrxZd8fXZmvjHn5YxgD0rhm611vif99qc2f7xrBa1TvTxScqjCj7sEZxFJV14UFV3Cg8VyONja5FRQaM1AzR0U/6Y8TZ2zwyREA4JJU7R/30Fqxp0s0BeC3IeNvmfzgAseOrEdAR05+mDWdbjJq7Pcyyx7ZJCwJyemWPqT3/ABraOxPM4yujsrbXl12NbKa6iS+VFgF1IgjWcDjaG/gyoIycZ9s4rKn8K6kmNtlL5QzsEeGx+INc7DPIzbFwwIxjH41KNSv9PISG8mjUgOoV+mRnj0rT2ifxIUlJq6ZvJoF3blVureaJmGVDjbkep71t22lR2UIurydYbVfvSN39gO59AK4qLW9VLMRqV7ljlv378/rV+2juL2VZLmaWZh0MjlsfnW1KaeyMZxfVmndTPrmrNdeWY4gAkUZ52IOg+vJJ9ya6C1eHR9Pm1G5AMNqm/b/fb+FfxOB9M1T020JZIo03OxwAK5rxr4gS+mTTLGQPZWzZZ16TS9Cw9h0H4nvXTOaw9NvqzJR9pLl6HN3l1LfXk11cMXmmcyO3qxOTRUNFeMdwV3GhXTv4dgklYl45nRGY87RtP9a4cda68mS50+Ke1UQWnKwxSHZjnkA9GGe/f6114SXLJvyMqyukUdZuS92zZ5JzWYZS3epL+Rnf5xhh1FU1aoqTvJscVZErZNQuKfvpCwNZvUogIpVGTTmGadFEzNwKlIdy1Aqqmcc1A+7cTmrDEQx+9UC5LZzVydtBIlUMHBHUGrksf2qRDFGy4HzFmyWOc1RSUitC1uSpHNELPcG2lZF6x0iQsCRXU6dpTsVSNCznoAOtZ2jPJdTJHGCzMQAB3NU/FHipj5ulaU+22HyTTr96c9wD2T279T6D0Iyp0IczOZ805cqLHiXxLDZQS6bpMqySuClzcocgDuiH+bd+g468TRRXnVasqsuaR0QgoKyCiiisywFdVp5j1LQjPPEFktCkAcHhxg449Rjn8K5UV0SSGHwraxxDiWWR3PvkD+QH51vh3aTfkZ1NkZ14Q7nFVApq2ltJK3Ck1o2uiSSfeWqVOU3og5lExPKZugNTRafM/UGusttC24+Wrf8AZflryAK3jg5dTN1l0OVh0rAy/WnSxJCpwBWxevHbggkZrnru63khampGNPQcW5alO4kLMagqTy2Y9DQIW9K43dm2wwVPEeRSpbk9qlSAgjiqjFibOo8Kyqt/DubaCcZ9M8Z/WuNuYHtbmWCUYkicow9CDg10el5WRRVbxpCI9fMwAH2mGOYgepXB/UE10V1ekpdv1/4Yyg7Ta7mDRRRXGbhRRRQAVf07WJ9ORo1SGaBm3GKZdy59R3B+hqhRTjJxd0JpPc6OPxZFGOdHs8/7LyD/ANmqT/hNWX/V6VZD/eaQ/wDs1cxRWv1ip3I9lDsdOfHl9/yzstPT6RMf5san0/xRfaxdfYriK3CyI5DRR7GUhS2Rj6VyNa/hVtnifThjIkmERHs3yn9DVwxFRyV5OwpU4qLsjTXS3mUtISxPrTl0NfSusazjjQ7e1Q+Wor1PqsVuc3tWc22kKv8ADVWXT8dq6mSMVTlhU1nOhHoUqjOfS0welWVsdwHFX/KXdVq3iUkVEaKG5lSwsSJV4PWs3x98uvRQ4wYrSJTn3G7/ANmrt7C1jdxXA+O3L+NdUHZJvLH0UBR+gqcbFU6Sj3YUXzVDAoooryzrCiiig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9" y="102481"/>
            <a:ext cx="35560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" y="2996952"/>
            <a:ext cx="4428179" cy="3542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116877"/>
            <a:ext cx="4669828" cy="2793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621676" cy="4254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340" y="1412776"/>
            <a:ext cx="474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 Scale Visual Recognition Challenge 2014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8124"/>
            <a:ext cx="1554387" cy="214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220660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  <a:hlinkClick r:id="rId8"/>
              </a:rPr>
              <a:t>New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hlinkClick r:id="rId8"/>
              </a:rPr>
              <a:t>York Times article</a:t>
            </a:r>
            <a:r>
              <a:rPr lang="en-US" dirty="0">
                <a:solidFill>
                  <a:srgbClr val="1F1F1F"/>
                </a:solidFill>
                <a:latin typeface="Helvetica" panose="020B0604020202020204" pitchFamily="34" charset="0"/>
              </a:rPr>
              <a:t> </a:t>
            </a:r>
            <a:r>
              <a:rPr lang="en-US" dirty="0" smtClean="0">
                <a:solidFill>
                  <a:srgbClr val="1F1F1F"/>
                </a:solidFill>
                <a:latin typeface="Helvetica" panose="020B0604020202020204" pitchFamily="34" charset="0"/>
              </a:rPr>
              <a:t>on ILSVRC2014</a:t>
            </a:r>
            <a:endParaRPr lang="en-US" b="0" i="0" dirty="0">
              <a:solidFill>
                <a:srgbClr val="1F1F1F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632848" cy="6581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12427"/>
            <a:ext cx="5420481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94</Words>
  <Application>Microsoft Office PowerPoint</Application>
  <PresentationFormat>On-screen Show (4:3)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宋体</vt:lpstr>
      <vt:lpstr>Arial</vt:lpstr>
      <vt:lpstr>Calibri</vt:lpstr>
      <vt:lpstr>Helvetica</vt:lpstr>
      <vt:lpstr>Wingdings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Statement</dc:title>
  <dc:creator>E540</dc:creator>
  <cp:lastModifiedBy>Chi-Keung Tang</cp:lastModifiedBy>
  <cp:revision>32</cp:revision>
  <dcterms:created xsi:type="dcterms:W3CDTF">2014-09-05T05:48:43Z</dcterms:created>
  <dcterms:modified xsi:type="dcterms:W3CDTF">2014-10-28T09:32:07Z</dcterms:modified>
</cp:coreProperties>
</file>